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charts depicting the relationship of the variables PayloadMass, Flight number, LaunchSite, Orbit Type with each other and with the outcome of the launch: success or failure are plotted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perform feature engineering - to convert categorical features using one hot encoding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https://github.com/shreyasbgr/ibm_coursera_assignments/blob/main/AI%20Capstone%20Project/Week%202/IBM-DS0321EN-SkillsNetwork_labs_module_2_jupyter-labs-eda-dataviz.ipynb.jupyterlite.ipynb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Queries to fetch the unique launch sites, total and average payload mass carried by a booster version, date when first landing outcome was achieved, total number of failure / success outcomes and some complex queries were executed using subqueries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https://github.com/shreyasbgr/ibm_coursera_assignments/blob/main/AI%20Capstone%20Project/Week%203/EDA%20with%20SQL.ipynb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Map using Folium centered at NASA Johnson Space center and then used various folium objects such as Circles and Markers - for denoting each of the launch sites on the Map, Marker Clusters - for showing the success/ failure rates of each launch site, MousePosition to calculate the proximity to the nearest coastline, railways, highways, city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https://github.com/shreyasbgr/ibm_coursera_assignments/blob/main/AI%20Capstone%20Project/Week%203/IBM-DS0321EN-SkillsNetwork_labs_module_3_lab_jupyter_launch_site_location.jupyterlite.ipynb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8439</Words>
  <Application>WPS Presentation</Application>
  <PresentationFormat>Widescreen</PresentationFormat>
  <Paragraphs>360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217</cp:revision>
  <dcterms:created xsi:type="dcterms:W3CDTF">2021-04-29T18:58:00Z</dcterms:created>
  <dcterms:modified xsi:type="dcterms:W3CDTF">2023-11-20T13:57:51Z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